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28" r:id="rId3"/>
    <p:sldId id="329" r:id="rId4"/>
    <p:sldId id="297" r:id="rId5"/>
    <p:sldId id="315" r:id="rId6"/>
    <p:sldId id="325" r:id="rId7"/>
    <p:sldId id="326" r:id="rId8"/>
    <p:sldId id="327" r:id="rId9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B3CC95"/>
    <a:srgbClr val="4FCC95"/>
    <a:srgbClr val="EBEBEB"/>
    <a:srgbClr val="E6B122"/>
    <a:srgbClr val="00467F"/>
    <a:srgbClr val="ED6B17"/>
    <a:srgbClr val="AC1227"/>
    <a:srgbClr val="B5121B"/>
    <a:srgbClr val="579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145" autoAdjust="0"/>
    <p:restoredTop sz="85499" autoAdjust="0"/>
  </p:normalViewPr>
  <p:slideViewPr>
    <p:cSldViewPr snapToGrid="0">
      <p:cViewPr>
        <p:scale>
          <a:sx n="99" d="100"/>
          <a:sy n="9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701F2F3-3C79-9945-A1FD-0ABE2B986A63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A5724C7-23F8-3541-B880-0D520376E4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01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ACE37FB-B506-194B-8AE7-A17F4899D42C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5C43065-A108-6D41-97C6-B1EC757545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30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4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Poudre River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Fort Collins we have an amazing river that people love to raft.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rafting a group/(we call it Council onboarding) a  must work together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Communicate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 in the same direction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Constant Feedback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05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rafting trip is much like Council &amp; Staff’s journey with the City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Seven passionate people come together with their own agenda and ideas (but they are all in the same raft and ultimately heading in the same direction)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work together to get things accomplished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3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 (tells when to row/provides guidance)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Onboarding Process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Helping council become familiar with: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Protocols- e.g.- Boards and Commissions liaison, Listening Sessions, etc.),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Processes- lots of information! (Tuesday and Thursday packet), SARs process, etc.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 information- staff experts provide information, data and recommendations 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4D09-A349-9440-BCAB-AB080F9791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Equipment (Gets you safely down river/Helps with tenure in office)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Helmet (protection)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 for safe conflict and respectful disagreement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safe environment for honest exchange of ideas.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 Vest (security)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Mission, Vision &amp; Values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 &amp; Key Initiatives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Paddle (Direction)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 Plan &amp; BFO Process/Key initiatives &amp; enhancements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ELT/Bo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rds &amp; Commissions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35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 at Council retreat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day, big picture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Opportunity for the Mayor and Council to discuss emerging priorities in the context of the City’s strategic plan, the current budget and  the upcoming Budget process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thoughts on how each person contributes to the overall effectiveness of the governing body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relationships (for when the going gets tough)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Behaviors that build successful and a high performing council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Executive Team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Offers expertise, historical context, strategic priorities, and recommendations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6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Scout &amp; Portage (Get out and  read the terrain/Leave the office and talk with people)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Keeping public in the loop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feedback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very involved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 reflective of community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Listening Sessions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proactive, not reactive Scout &amp;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81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Closing Remarks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takes a team effort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in the boat rowing the same direction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Hopefully have some fun along the way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9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1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0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498" y="558232"/>
            <a:ext cx="7765696" cy="585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138" y="1461822"/>
            <a:ext cx="8310838" cy="4664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chemeClr val="bg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troxell@fcgov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7041"/>
            <a:ext cx="9144000" cy="5632688"/>
          </a:xfrm>
          <a:prstGeom prst="rect">
            <a:avLst/>
          </a:prstGeom>
        </p:spPr>
      </p:pic>
      <p:pic>
        <p:nvPicPr>
          <p:cNvPr id="9" name="Picture 8" descr="Foot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9250"/>
            <a:ext cx="9144000" cy="1428750"/>
          </a:xfrm>
          <a:prstGeom prst="rect">
            <a:avLst/>
          </a:prstGeom>
        </p:spPr>
      </p:pic>
      <p:pic>
        <p:nvPicPr>
          <p:cNvPr id="8" name="Picture 7" descr="HeaderOverla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631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9919" y="6957458"/>
            <a:ext cx="37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a Team with Your Council, Staff and Community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587460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Building a Team with </a:t>
            </a:r>
            <a:b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Your Council, Staff &amp; Community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6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0616" y="1586807"/>
            <a:ext cx="4423776" cy="317509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Prepare (Onboarding)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Communicate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Row in the same direction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Provide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Constant Feedback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706" y="1270001"/>
            <a:ext cx="4497293" cy="49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Prepare: Council Onboarding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447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03284" y="1920961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+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9427" y="1920961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=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" y="1260620"/>
            <a:ext cx="9144000" cy="5000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194" y="1753593"/>
            <a:ext cx="3195415" cy="208672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Protocols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Processes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Staff Information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188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0619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Row in the Same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448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Constant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558" y="1273448"/>
            <a:ext cx="5205441" cy="5000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194" y="1753593"/>
            <a:ext cx="3195415" cy="208672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Protocols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Processes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Staff Information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86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32" y="2120900"/>
            <a:ext cx="2205567" cy="2889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361401" y="2193660"/>
            <a:ext cx="4594824" cy="2552584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Mayor Wade Troxell</a:t>
            </a:r>
          </a:p>
          <a:p>
            <a:r>
              <a:rPr lang="en-US" dirty="0" smtClean="0"/>
              <a:t>City of Fort Collins</a:t>
            </a:r>
          </a:p>
          <a:p>
            <a:r>
              <a:rPr lang="en-US" dirty="0" smtClean="0"/>
              <a:t>(970) 219-2154</a:t>
            </a:r>
          </a:p>
          <a:p>
            <a:r>
              <a:rPr lang="en-US" dirty="0" smtClean="0">
                <a:hlinkClick r:id="rId4"/>
              </a:rPr>
              <a:t>wtroxell@fcgov.com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wadetroxell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ity Colors 1">
      <a:dk1>
        <a:srgbClr val="262626"/>
      </a:dk1>
      <a:lt1>
        <a:sysClr val="window" lastClr="FFFFFF"/>
      </a:lt1>
      <a:dk2>
        <a:srgbClr val="00467D"/>
      </a:dk2>
      <a:lt2>
        <a:srgbClr val="66C0FF"/>
      </a:lt2>
      <a:accent1>
        <a:srgbClr val="569FD3"/>
      </a:accent1>
      <a:accent2>
        <a:srgbClr val="5A471C"/>
      </a:accent2>
      <a:accent3>
        <a:srgbClr val="F58220"/>
      </a:accent3>
      <a:accent4>
        <a:srgbClr val="439639"/>
      </a:accent4>
      <a:accent5>
        <a:srgbClr val="B5121B"/>
      </a:accent5>
      <a:accent6>
        <a:srgbClr val="E6B122"/>
      </a:accent6>
      <a:hlink>
        <a:srgbClr val="00467F"/>
      </a:hlink>
      <a:folHlink>
        <a:srgbClr val="B4B6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7941</TotalTime>
  <Words>439</Words>
  <Application>Microsoft Office PowerPoint</Application>
  <PresentationFormat>On-screen Show (4:3)</PresentationFormat>
  <Paragraphs>95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Talking Points</vt:lpstr>
      <vt:lpstr>Prepare: Council Onboarding</vt:lpstr>
      <vt:lpstr>Communicate</vt:lpstr>
      <vt:lpstr>Listening</vt:lpstr>
      <vt:lpstr>Row in the Same Direction</vt:lpstr>
      <vt:lpstr>Provide Constant Feedback</vt:lpstr>
      <vt:lpstr>Closing</vt:lpstr>
    </vt:vector>
  </TitlesOfParts>
  <Company>City of Fort Collins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Smith</dc:creator>
  <cp:lastModifiedBy>Sarah Kane</cp:lastModifiedBy>
  <cp:revision>226</cp:revision>
  <cp:lastPrinted>2016-09-19T17:04:25Z</cp:lastPrinted>
  <dcterms:created xsi:type="dcterms:W3CDTF">2014-03-18T14:24:33Z</dcterms:created>
  <dcterms:modified xsi:type="dcterms:W3CDTF">2016-09-19T17:04:36Z</dcterms:modified>
</cp:coreProperties>
</file>